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4082" y="106219"/>
            <a:ext cx="776791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Due at end of class, or Monday morning at the latest:</a:t>
            </a:r>
          </a:p>
          <a:p>
            <a:endParaRPr lang="en-US" sz="4000" b="1" dirty="0"/>
          </a:p>
          <a:p>
            <a:r>
              <a:rPr lang="en-US" sz="4000" b="1" dirty="0"/>
              <a:t>Infographic</a:t>
            </a:r>
          </a:p>
          <a:p>
            <a:r>
              <a:rPr lang="en-US" sz="4000" b="1" dirty="0"/>
              <a:t>	Big text, interesting layout</a:t>
            </a:r>
          </a:p>
          <a:p>
            <a:r>
              <a:rPr lang="en-US" sz="4000" b="1" dirty="0"/>
              <a:t>	Graphics help show meaning</a:t>
            </a:r>
          </a:p>
          <a:p>
            <a:r>
              <a:rPr lang="en-US" sz="4000" b="1" dirty="0"/>
              <a:t>	Whole page used</a:t>
            </a:r>
            <a:endParaRPr lang="fr-FR" sz="4000" b="1" dirty="0"/>
          </a:p>
          <a:p>
            <a:r>
              <a:rPr lang="en-US" sz="4000" b="1" dirty="0" smtClean="0"/>
              <a:t>Tomb replica</a:t>
            </a:r>
          </a:p>
          <a:p>
            <a:pPr marL="969963" indent="-111125"/>
            <a:r>
              <a:rPr lang="en-US" sz="4000" b="1" dirty="0"/>
              <a:t>	</a:t>
            </a:r>
            <a:r>
              <a:rPr lang="en-US" sz="4000" b="1" dirty="0" smtClean="0"/>
              <a:t>Use markers</a:t>
            </a:r>
            <a:r>
              <a:rPr lang="en-US" sz="4000" b="1" smtClean="0"/>
              <a:t>, etc. </a:t>
            </a:r>
            <a:r>
              <a:rPr lang="en-US" sz="4000" b="1" dirty="0" smtClean="0"/>
              <a:t>to imitate what is written on your person’s actual tomb</a:t>
            </a:r>
            <a:endParaRPr lang="en-US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15103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573" y="0"/>
            <a:ext cx="5143499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6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15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346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80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14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9</cp:revision>
  <dcterms:created xsi:type="dcterms:W3CDTF">2016-10-25T13:50:33Z</dcterms:created>
  <dcterms:modified xsi:type="dcterms:W3CDTF">2016-10-28T12:42:24Z</dcterms:modified>
</cp:coreProperties>
</file>